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2478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DB5-5C11-4424-9AC7-27E2EEF2839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233-5286-43BB-A296-624E51AF7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DB5-5C11-4424-9AC7-27E2EEF2839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233-5286-43BB-A296-624E51AF7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DB5-5C11-4424-9AC7-27E2EEF2839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233-5286-43BB-A296-624E51AF7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DB5-5C11-4424-9AC7-27E2EEF2839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233-5286-43BB-A296-624E51AF7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DB5-5C11-4424-9AC7-27E2EEF2839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233-5286-43BB-A296-624E51AF7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DB5-5C11-4424-9AC7-27E2EEF2839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233-5286-43BB-A296-624E51AF7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DB5-5C11-4424-9AC7-27E2EEF2839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233-5286-43BB-A296-624E51AF7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DB5-5C11-4424-9AC7-27E2EEF2839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233-5286-43BB-A296-624E51AF7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DB5-5C11-4424-9AC7-27E2EEF2839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233-5286-43BB-A296-624E51AF7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DB5-5C11-4424-9AC7-27E2EEF2839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233-5286-43BB-A296-624E51AF7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DB5-5C11-4424-9AC7-27E2EEF2839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8233-5286-43BB-A296-624E51AF7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1ADB5-5C11-4424-9AC7-27E2EEF2839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A8233-5286-43BB-A296-624E51AF7D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Региональная акция «Я – Дед Мороз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970" cy="6858000"/>
          </a:xfrm>
          <a:prstGeom prst="rect">
            <a:avLst/>
          </a:prstGeom>
          <a:noFill/>
        </p:spPr>
      </p:pic>
      <p:pic>
        <p:nvPicPr>
          <p:cNvPr id="1028" name="Picture 4" descr="Благотворительная акция «Дед Мороз — это я!»"/>
          <p:cNvPicPr>
            <a:picLocks noChangeAspect="1" noChangeArrowheads="1"/>
          </p:cNvPicPr>
          <p:nvPr/>
        </p:nvPicPr>
        <p:blipFill>
          <a:blip r:embed="rId3"/>
          <a:srcRect l="19737" t="7905" r="18092" b="50593"/>
          <a:stretch>
            <a:fillRect/>
          </a:stretch>
        </p:blipFill>
        <p:spPr bwMode="auto">
          <a:xfrm>
            <a:off x="500034" y="142852"/>
            <a:ext cx="2857520" cy="1905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H:\я\Мои грамоты 2013-14\2020-21\2 четверть\подарки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я\Мои грамоты 2013-14\2020-21\2 четверть\подарки 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я\Мои грамоты 2013-14\2020-21\2 четверть\подарки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я\Мои грамоты 2013-14\2020-21\2 четверть\подарки 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2021-03-12T15:06:00Z</dcterms:created>
  <dcterms:modified xsi:type="dcterms:W3CDTF">2021-03-12T15:10:56Z</dcterms:modified>
</cp:coreProperties>
</file>